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9" r:id="rId34"/>
    <p:sldId id="290" r:id="rId35"/>
    <p:sldId id="291" r:id="rId36"/>
    <p:sldId id="292" r:id="rId37"/>
    <p:sldId id="293" r:id="rId3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446" y="-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376CE-17E0-4066-8CBD-FE50AF612DFB}" type="datetimeFigureOut">
              <a:rPr lang="en-US" smtClean="0"/>
              <a:pPr/>
              <a:t>12/22/2022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F2A16-640A-47A2-8B53-89F2D7276BF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376CE-17E0-4066-8CBD-FE50AF612DFB}" type="datetimeFigureOut">
              <a:rPr lang="en-US" smtClean="0"/>
              <a:pPr/>
              <a:t>12/22/2022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F2A16-640A-47A2-8B53-89F2D7276BF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376CE-17E0-4066-8CBD-FE50AF612DFB}" type="datetimeFigureOut">
              <a:rPr lang="en-US" smtClean="0"/>
              <a:pPr/>
              <a:t>12/22/2022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F2A16-640A-47A2-8B53-89F2D7276BF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376CE-17E0-4066-8CBD-FE50AF612DFB}" type="datetimeFigureOut">
              <a:rPr lang="en-US" smtClean="0"/>
              <a:pPr/>
              <a:t>12/22/2022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F2A16-640A-47A2-8B53-89F2D7276BF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376CE-17E0-4066-8CBD-FE50AF612DFB}" type="datetimeFigureOut">
              <a:rPr lang="en-US" smtClean="0"/>
              <a:pPr/>
              <a:t>12/22/2022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F2A16-640A-47A2-8B53-89F2D7276BF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376CE-17E0-4066-8CBD-FE50AF612DFB}" type="datetimeFigureOut">
              <a:rPr lang="en-US" smtClean="0"/>
              <a:pPr/>
              <a:t>12/22/2022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F2A16-640A-47A2-8B53-89F2D7276BF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376CE-17E0-4066-8CBD-FE50AF612DFB}" type="datetimeFigureOut">
              <a:rPr lang="en-US" smtClean="0"/>
              <a:pPr/>
              <a:t>12/22/2022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F2A16-640A-47A2-8B53-89F2D7276BF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376CE-17E0-4066-8CBD-FE50AF612DFB}" type="datetimeFigureOut">
              <a:rPr lang="en-US" smtClean="0"/>
              <a:pPr/>
              <a:t>12/22/2022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F2A16-640A-47A2-8B53-89F2D7276BF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376CE-17E0-4066-8CBD-FE50AF612DFB}" type="datetimeFigureOut">
              <a:rPr lang="en-US" smtClean="0"/>
              <a:pPr/>
              <a:t>12/22/2022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F2A16-640A-47A2-8B53-89F2D7276BF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376CE-17E0-4066-8CBD-FE50AF612DFB}" type="datetimeFigureOut">
              <a:rPr lang="en-US" smtClean="0"/>
              <a:pPr/>
              <a:t>12/22/2022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F2A16-640A-47A2-8B53-89F2D7276BF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376CE-17E0-4066-8CBD-FE50AF612DFB}" type="datetimeFigureOut">
              <a:rPr lang="en-US" smtClean="0"/>
              <a:pPr/>
              <a:t>12/22/2022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F2A16-640A-47A2-8B53-89F2D7276BF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D376CE-17E0-4066-8CBD-FE50AF612DFB}" type="datetimeFigureOut">
              <a:rPr lang="en-US" smtClean="0"/>
              <a:pPr/>
              <a:t>12/22/2022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3F2A16-640A-47A2-8B53-89F2D7276BFD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 Pentium processor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Ch-6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762000"/>
            <a:ext cx="8489645" cy="556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799" y="228600"/>
            <a:ext cx="8491377" cy="617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1143000"/>
            <a:ext cx="8317040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199" y="228600"/>
            <a:ext cx="8401391" cy="601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228600"/>
            <a:ext cx="8597153" cy="640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914400"/>
            <a:ext cx="8630708" cy="533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0999" y="228600"/>
            <a:ext cx="8492519" cy="609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838200"/>
            <a:ext cx="8461450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1219200"/>
            <a:ext cx="8326028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1371600"/>
            <a:ext cx="8124160" cy="403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1554" y="286435"/>
            <a:ext cx="8782781" cy="563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8DFFD25C-C2CD-287B-1FBD-D09DB85A8773}"/>
              </a:ext>
            </a:extLst>
          </p:cNvPr>
          <p:cNvSpPr txBox="1"/>
          <p:nvPr/>
        </p:nvSpPr>
        <p:spPr>
          <a:xfrm>
            <a:off x="838200" y="5925234"/>
            <a:ext cx="79642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333333"/>
                </a:solidFill>
                <a:latin typeface="Times New Roman" panose="02020603050405020304" pitchFamily="18" charset="0"/>
              </a:rPr>
              <a:t>M</a:t>
            </a:r>
            <a:r>
              <a:rPr lang="en-US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</a:rPr>
              <a:t>odified, exclusive, shared, invalid and refers to the states that cached data can take</a:t>
            </a:r>
            <a:endParaRPr lang="en-IN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838200"/>
            <a:ext cx="8503774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838200"/>
            <a:ext cx="8619858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0999" y="990600"/>
            <a:ext cx="8255237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" y="762000"/>
            <a:ext cx="8201826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" y="1219200"/>
            <a:ext cx="8487090" cy="472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" y="533400"/>
            <a:ext cx="8308954" cy="533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0999" y="1143000"/>
            <a:ext cx="8411759" cy="403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1219200"/>
            <a:ext cx="8352780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371600"/>
            <a:ext cx="8522413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1" y="1524000"/>
            <a:ext cx="8610600" cy="35455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3"/>
          <p:cNvSpPr/>
          <p:nvPr/>
        </p:nvSpPr>
        <p:spPr>
          <a:xfrm>
            <a:off x="762000" y="5334000"/>
            <a:ext cx="34620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Reduced Instruction Set Computer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648200" y="5334000"/>
            <a:ext cx="33922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complex instruction set computer</a:t>
            </a: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399" y="94758"/>
            <a:ext cx="7443415" cy="67632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399" y="1295400"/>
            <a:ext cx="8137017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199" y="1371600"/>
            <a:ext cx="8429897" cy="335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174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304800"/>
            <a:ext cx="7620000" cy="6365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379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1295400"/>
            <a:ext cx="8441746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457200"/>
            <a:ext cx="8500516" cy="586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1219200"/>
            <a:ext cx="8305800" cy="53660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275303"/>
            <a:ext cx="8671400" cy="594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B057515A-A13B-7D70-52B6-48FE2E49477D}"/>
              </a:ext>
            </a:extLst>
          </p:cNvPr>
          <p:cNvSpPr txBox="1"/>
          <p:nvPr/>
        </p:nvSpPr>
        <p:spPr>
          <a:xfrm>
            <a:off x="3581400" y="3810000"/>
            <a:ext cx="457937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IN" b="0" i="0" dirty="0">
                <a:solidFill>
                  <a:srgbClr val="111111"/>
                </a:solidFill>
                <a:effectLst/>
                <a:latin typeface="Roboto" panose="020B0604020202020204" pitchFamily="2" charset="0"/>
              </a:rPr>
              <a:t>Translation Lookaside Buffer (TLB), page table entries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304800"/>
            <a:ext cx="8458802" cy="624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304800"/>
            <a:ext cx="8342523" cy="594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304800"/>
            <a:ext cx="8648620" cy="594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0999" y="457200"/>
            <a:ext cx="8583241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914400"/>
            <a:ext cx="8680878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236</TotalTime>
  <Words>38</Words>
  <Application>Microsoft Office PowerPoint</Application>
  <PresentationFormat>On-screen Show (4:3)</PresentationFormat>
  <Paragraphs>6</Paragraphs>
  <Slides>37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38" baseType="lpstr">
      <vt:lpstr>Office Theme</vt:lpstr>
      <vt:lpstr>The Pentium processor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Pentium processor</dc:title>
  <dc:creator>ALR</dc:creator>
  <cp:lastModifiedBy>ALR</cp:lastModifiedBy>
  <cp:revision>8</cp:revision>
  <dcterms:created xsi:type="dcterms:W3CDTF">2022-12-20T03:58:35Z</dcterms:created>
  <dcterms:modified xsi:type="dcterms:W3CDTF">2022-12-22T04:00:05Z</dcterms:modified>
</cp:coreProperties>
</file>